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1" r:id="rId3"/>
    <p:sldId id="256" r:id="rId4"/>
    <p:sldId id="262" r:id="rId5"/>
    <p:sldId id="265" r:id="rId6"/>
    <p:sldId id="264" r:id="rId7"/>
    <p:sldId id="267" r:id="rId8"/>
    <p:sldId id="275" r:id="rId9"/>
    <p:sldId id="271" r:id="rId10"/>
    <p:sldId id="270" r:id="rId11"/>
    <p:sldId id="273" r:id="rId12"/>
    <p:sldId id="272" r:id="rId13"/>
    <p:sldId id="257" r:id="rId14"/>
    <p:sldId id="258" r:id="rId15"/>
    <p:sldId id="279" r:id="rId16"/>
    <p:sldId id="259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37744"/>
            <a:ext cx="9240384" cy="689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Наталья\Desktop\VG0cUfP0Rb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0325" y="1211117"/>
            <a:ext cx="5765843" cy="41620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142844" y="5572140"/>
            <a:ext cx="9001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В </a:t>
            </a:r>
            <a:r>
              <a:rPr lang="ru-RU" sz="6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МИРЕ </a:t>
            </a:r>
            <a:r>
              <a:rPr lang="ru-RU" sz="6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ПРОФЕССИЙ</a:t>
            </a:r>
            <a:endParaRPr lang="ru-RU" sz="60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ИГРА</a:t>
            </a:r>
            <a:endParaRPr lang="ru-RU" sz="80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9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5720" y="285728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УГАДАЙ ПРОФЕССИЮ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5" name="Picture 2" descr="D:\Desktop\61c18c04b18151980304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84"/>
            <a:ext cx="8108160" cy="54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74042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профессии\3fcbcdbfcb2cd4831e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91" r="23182" b="-2798"/>
          <a:stretch/>
        </p:blipFill>
        <p:spPr bwMode="auto">
          <a:xfrm>
            <a:off x="2894410" y="600127"/>
            <a:ext cx="3366654" cy="47880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ВРАЧ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04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БУХГАЛТЕР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3074" name="Picture 2" descr="C:\Users\User\Desktop\профессии\бухгалт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2532"/>
            <a:ext cx="5547532" cy="45470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375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ПОЛИЦЕЙСКИЙ-СОТРУДНИК ГИБДД</a:t>
            </a:r>
            <a:endParaRPr lang="ru-RU" sz="44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5122" name="Picture 2" descr="C:\Users\User\Desktop\профессии\0009-003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9545" y="188640"/>
            <a:ext cx="3456384" cy="49895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195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ВОДОЛАЗ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6146" name="Picture 2" descr="C:\Users\User\Desktop\профессии\vodolazik_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92455"/>
            <a:ext cx="6927030" cy="32403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195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ЖУРНАЛИСТ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5" name="Picture 2" descr="https://pbs.twimg.com/media/ECaZgIyXYAAvY-3.jp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8192" y="836711"/>
            <a:ext cx="6192688" cy="43088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446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ИНЖЕНЕР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10242" name="Picture 2" descr="C:\Users\User\Desktop\профессии\no-translate-detected_721474919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77" b="4012"/>
          <a:stretch/>
        </p:blipFill>
        <p:spPr bwMode="auto">
          <a:xfrm>
            <a:off x="1475656" y="476672"/>
            <a:ext cx="6656552" cy="4680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308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ПОЖАРНЫЙ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4098" name="Picture 2" descr="https://avatars.mds.yandex.net/get-pdb/912419/dc104074-83c5-4016-b09d-116a851c1b0a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4708106" cy="4680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292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ПАРИКМАХЕР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12290" name="Picture 2" descr="C:\Users\User\Desktop\профессии\igra3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853"/>
          <a:stretch/>
        </p:blipFill>
        <p:spPr bwMode="auto">
          <a:xfrm>
            <a:off x="1799247" y="404664"/>
            <a:ext cx="5298306" cy="4752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2921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КОСМОНАВТ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13314" name="Picture 2" descr="C:\Users\User\Desktop\профессии\image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9545" y="257322"/>
            <a:ext cx="3456384" cy="50877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236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ndara" pitchFamily="34" charset="0"/>
              </a:rPr>
              <a:t>АДВОКАТ</a:t>
            </a:r>
            <a:endParaRPr lang="ru-RU" sz="4800" b="1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14338" name="Picture 2" descr="C:\Users\User\Desktop\профессии\photo_30bc1532-e9a8-4960-8e16-cff8d2f681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66" y="548680"/>
            <a:ext cx="8229483" cy="43204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236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-9841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87849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anose="020E0502030303020204" pitchFamily="34" charset="0"/>
              </a:rPr>
              <a:t>Доскажи пословицу</a:t>
            </a:r>
            <a:endParaRPr lang="ru-RU" sz="5400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1.Без </a:t>
            </a:r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труда не вынешь… </a:t>
            </a:r>
            <a:endParaRPr lang="ru-RU" sz="3600" dirty="0" smtClean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и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 рыбку из пруда.</a:t>
            </a:r>
            <a:endParaRPr lang="ru-RU" sz="36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2.Терпенье </a:t>
            </a:r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и 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труд …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всё перетрут.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3.Делу время…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потехе час.</a:t>
            </a:r>
            <a:endParaRPr lang="ru-RU" sz="36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4.Деревья </a:t>
            </a:r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красно  плодами, 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а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 человек делами.</a:t>
            </a:r>
            <a:endParaRPr lang="ru-RU" sz="36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5.Хочешь </a:t>
            </a:r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есть калачи - 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Candara" panose="020E0502030303020204" pitchFamily="34" charset="0"/>
              </a:rPr>
              <a:t>н</a:t>
            </a:r>
            <a:r>
              <a:rPr lang="ru-RU" sz="36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е сиди на печи.</a:t>
            </a:r>
            <a:endParaRPr lang="ru-RU" sz="3600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047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325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82089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1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.Поспешишь- </a:t>
            </a:r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…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л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юдей насмешишь.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.Дело </a:t>
            </a:r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мастера 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б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оится.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3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.Труд  </a:t>
            </a:r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кормит, 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а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 лень портит.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4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.Кончил </a:t>
            </a:r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дело, 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г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уляй смело.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5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.Любишь </a:t>
            </a:r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кататься - 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…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Candara" panose="020E0502030303020204" pitchFamily="34" charset="0"/>
              </a:rPr>
              <a:t>л</a:t>
            </a:r>
            <a:r>
              <a:rPr lang="ru-RU" sz="4000" dirty="0" smtClean="0">
                <a:solidFill>
                  <a:srgbClr val="002060"/>
                </a:solidFill>
                <a:latin typeface="Candara" panose="020E0502030303020204" pitchFamily="34" charset="0"/>
              </a:rPr>
              <a:t>юби и саночки возить.</a:t>
            </a:r>
            <a:endParaRPr lang="ru-RU" sz="4000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047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88640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anose="020E0502030303020204" pitchFamily="34" charset="0"/>
              </a:rPr>
              <a:t>Сказочные профессии</a:t>
            </a:r>
            <a:endParaRPr lang="ru-RU" sz="5400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anose="020E0502030303020204" pitchFamily="34" charset="0"/>
            </a:endParaRPr>
          </a:p>
        </p:txBody>
      </p:sp>
      <p:pic>
        <p:nvPicPr>
          <p:cNvPr id="5122" name="Picture 2" descr="https://multfilmi.at.ua/4/skazka.o.rybake.i.rybke.0-29-30.6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214422"/>
            <a:ext cx="2994810" cy="2246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lovnet.ru/wp-content/uploads/2019/03/3-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85" t="2188" r="24288" b="7534"/>
          <a:stretch/>
        </p:blipFill>
        <p:spPr bwMode="auto">
          <a:xfrm>
            <a:off x="3286116" y="1214422"/>
            <a:ext cx="2293669" cy="2617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www.culture.ru/storage/images/8176c31ac62464b7abae651764dff3fe/1d6dd5184d4b38b8bbcb2820e20a42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214422"/>
            <a:ext cx="2703267" cy="2050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cdn1.vectorstock.com/i/1000x1000/94/00/harlequin-pierrot-columbian-vector-3894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284"/>
          <a:stretch/>
        </p:blipFill>
        <p:spPr bwMode="auto">
          <a:xfrm>
            <a:off x="2928926" y="4000504"/>
            <a:ext cx="3400108" cy="2439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i.pinimg.com/736x/f3/e2/ae/f3e2ae66d50b62c30f8025b89466c0ae--clipart-peop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643314"/>
            <a:ext cx="2151018" cy="3025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funforkids.ru/pictures/neznaika/neznaika2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892" y="3571876"/>
            <a:ext cx="1536609" cy="301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29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Наталья\Desktop\MARY POPPINS THUMBN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290"/>
            <a:ext cx="2401198" cy="2401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cdn.eksmo.ru/v2/ASE000000000720422/PDF/ASE000000000720422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20" t="6935" r="12055" b="8640"/>
          <a:stretch/>
        </p:blipFill>
        <p:spPr bwMode="auto">
          <a:xfrm>
            <a:off x="3929058" y="142852"/>
            <a:ext cx="1716521" cy="2999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im0-tub-ru.yandex.net/i?id=1e757096074fc40984646cce5d29a336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214290"/>
            <a:ext cx="1866317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https://i.pinimg.com/736x/94/34/06/943406e9148636e1a4db8b00c99a2152--krokodil-memorie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80" t="5703" r="9596" b="12085"/>
          <a:stretch/>
        </p:blipFill>
        <p:spPr bwMode="auto">
          <a:xfrm>
            <a:off x="357158" y="3143248"/>
            <a:ext cx="2162092" cy="3289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s://risunci.com/wp-content/uploads/2019/01/5-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430" y="3571876"/>
            <a:ext cx="2539254" cy="2787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C:\Users\Наталья\Desktop\a908b0e6-47e9-11ea-b1ad-ac1f6b9ccd24_0a3df309-47ee-11ea-b1ad-ac1f6b9ccd24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09" r="13513"/>
          <a:stretch/>
        </p:blipFill>
        <p:spPr bwMode="auto">
          <a:xfrm>
            <a:off x="6786578" y="3500438"/>
            <a:ext cx="2060600" cy="2886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047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tekstura-cveta-yarkost-3bb5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37744"/>
            <a:ext cx="9240384" cy="689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0"/>
            <a:ext cx="90364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100" b="1" dirty="0">
              <a:solidFill>
                <a:srgbClr val="800080"/>
              </a:solidFill>
              <a:latin typeface="Candara" pitchFamily="34" charset="0"/>
            </a:endParaRPr>
          </a:p>
          <a:p>
            <a:pPr algn="ctr"/>
            <a:r>
              <a:rPr lang="ru-RU" sz="66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Все профессии важны,</a:t>
            </a:r>
            <a:endParaRPr lang="ru-RU" sz="66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itchFamily="34" charset="0"/>
            </a:endParaRPr>
          </a:p>
        </p:txBody>
      </p:sp>
      <p:pic>
        <p:nvPicPr>
          <p:cNvPr id="3074" name="Picture 2" descr="C:\Users\Наталья\Desktop\VG0cUfP0Rb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4302" y="1461404"/>
            <a:ext cx="5815702" cy="41980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179512" y="5633420"/>
            <a:ext cx="89644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все </a:t>
            </a:r>
            <a:r>
              <a:rPr lang="ru-RU" sz="66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профессии </a:t>
            </a:r>
            <a:r>
              <a:rPr lang="ru-RU" sz="66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ndara" pitchFamily="34" charset="0"/>
              </a:rPr>
              <a:t>нужны!</a:t>
            </a:r>
            <a:endParaRPr lang="ru-RU" sz="66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105</Words>
  <Application>Microsoft Office PowerPoint</Application>
  <PresentationFormat>Экран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created xsi:type="dcterms:W3CDTF">2017-11-29T19:27:42Z</dcterms:created>
  <dcterms:modified xsi:type="dcterms:W3CDTF">2023-03-06T06:22:29Z</dcterms:modified>
</cp:coreProperties>
</file>